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57" r:id="rId15"/>
  </p:sldIdLst>
  <p:sldSz cx="12192000" cy="6858000"/>
  <p:notesSz cx="6858000" cy="9144000"/>
  <p:custDataLst>
    <p:tags r:id="rId1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81" autoAdjust="0"/>
  </p:normalViewPr>
  <p:slideViewPr>
    <p:cSldViewPr snapToGrid="0">
      <p:cViewPr varScale="1">
        <p:scale>
          <a:sx n="111" d="100"/>
          <a:sy n="111" d="100"/>
        </p:scale>
        <p:origin x="59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98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evin, (QXZ6BV5)" userId="ced273c2-353a-48c6-aff8-66366e07eee1" providerId="ADAL" clId="{165685DA-C501-4F37-9D2B-91848BC8CF18}"/>
    <pc:docChg chg="addSld modSld">
      <pc:chgData name="Joseph Kevin, (QXZ6BV5)" userId="ced273c2-353a-48c6-aff8-66366e07eee1" providerId="ADAL" clId="{165685DA-C501-4F37-9D2B-91848BC8CF18}" dt="2025-10-14T07:48:02.573" v="0"/>
      <pc:docMkLst>
        <pc:docMk/>
      </pc:docMkLst>
      <pc:sldChg chg="add">
        <pc:chgData name="Joseph Kevin, (QXZ6BV5)" userId="ced273c2-353a-48c6-aff8-66366e07eee1" providerId="ADAL" clId="{165685DA-C501-4F37-9D2B-91848BC8CF18}" dt="2025-10-14T07:48:02.573" v="0"/>
        <pc:sldMkLst>
          <pc:docMk/>
          <pc:sldMk cId="3482443309" sldId="257"/>
        </pc:sldMkLst>
      </pc:sldChg>
      <pc:sldChg chg="add">
        <pc:chgData name="Joseph Kevin, (QXZ6BV5)" userId="ced273c2-353a-48c6-aff8-66366e07eee1" providerId="ADAL" clId="{165685DA-C501-4F37-9D2B-91848BC8CF18}" dt="2025-10-14T07:48:02.573" v="0"/>
        <pc:sldMkLst>
          <pc:docMk/>
          <pc:sldMk cId="3807455272" sldId="2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14.10.2025</a:t>
            </a:fld>
            <a:endParaRPr lang="de-DE" dirty="0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‹#›</a:t>
            </a:fld>
            <a:endParaRPr lang="de-DE" dirty="0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14.10.2025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Full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701C665-C272-490E-8A21-0107CBA54E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291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E701C665-C272-490E-8A21-0107CBA54E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E0EF039-EC0F-446F-B82A-2FB6C817C8A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57226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/>
          <a:lstStyle>
            <a:lvl1pPr marL="0" indent="0" rtl="0">
              <a:lnSpc>
                <a:spcPct val="100000"/>
              </a:lnSpc>
              <a:spcAft>
                <a:spcPts val="600"/>
              </a:spcAft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88DEDB73-663D-4E69-BA2A-A35D3F0824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37701" y="5887328"/>
            <a:ext cx="2654300" cy="419100"/>
          </a:xfrm>
          <a:custGeom>
            <a:avLst/>
            <a:gdLst>
              <a:gd name="connsiteX0" fmla="*/ 262299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363401">
                <a:moveTo>
                  <a:pt x="203807" y="0"/>
                </a:moveTo>
                <a:lnTo>
                  <a:pt x="1762125" y="0"/>
                </a:lnTo>
                <a:lnTo>
                  <a:pt x="1762125" y="363401"/>
                </a:lnTo>
                <a:lnTo>
                  <a:pt x="0" y="363401"/>
                </a:lnTo>
                <a:lnTo>
                  <a:pt x="203807" y="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miter lim="800000"/>
          </a:ln>
          <a:effectLst>
            <a:outerShdw dist="25400" dir="144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32054" tIns="72000" rIns="504000" bIns="72000" rtlCol="0" anchor="ctr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de-DE" dirty="0" err="1"/>
              <a:t>Dept</a:t>
            </a:r>
            <a:r>
              <a:rPr lang="de-DE" dirty="0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37978"/>
            <a:ext cx="12192000" cy="1376513"/>
          </a:xfrm>
          <a:noFill/>
        </p:spPr>
        <p:txBody>
          <a:bodyPr vert="horz" wrap="square" lIns="572400" tIns="72000" rIns="572400" bIns="72000" anchor="b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title, two lines maximum.</a:t>
            </a:r>
            <a:br>
              <a:rPr lang="en-US" noProof="0" dirty="0"/>
            </a:br>
            <a:r>
              <a:rPr lang="en-US" noProof="0" dirty="0"/>
              <a:t>text can be moved vertically.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311365"/>
            <a:ext cx="12192000" cy="453183"/>
          </a:xfrm>
          <a:prstGeom prst="rect">
            <a:avLst/>
          </a:prstGeom>
          <a:noFill/>
        </p:spPr>
        <p:txBody>
          <a:bodyPr wrap="square" lIns="572400" tIns="72000" rIns="572400" bIns="72000">
            <a:sp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 err="1"/>
              <a:t>SubTitle</a:t>
            </a:r>
            <a:r>
              <a:rPr lang="de-DE" noProof="0" dirty="0"/>
              <a:t>,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</a:t>
            </a:r>
            <a:r>
              <a:rPr lang="en-US" noProof="0" dirty="0"/>
              <a:t>maximum</a:t>
            </a:r>
            <a:r>
              <a:rPr lang="de-DE" noProof="0" dirty="0"/>
              <a:t>.</a:t>
            </a:r>
          </a:p>
        </p:txBody>
      </p:sp>
      <p:sp>
        <p:nvSpPr>
          <p:cNvPr id="17" name="SmartArt-Platzhalter 6">
            <a:extLst>
              <a:ext uri="{FF2B5EF4-FFF2-40B4-BE49-F238E27FC236}">
                <a16:creationId xmlns:a16="http://schemas.microsoft.com/office/drawing/2014/main" id="{BEF5298C-10DE-4459-A25C-6BF3ABC562A5}"/>
              </a:ext>
            </a:extLst>
          </p:cNvPr>
          <p:cNvSpPr>
            <a:spLocks noGrp="1" noChangeAspect="1"/>
          </p:cNvSpPr>
          <p:nvPr>
            <p:ph type="dgm" sz="quarter" idx="24" hasCustomPrompt="1"/>
          </p:nvPr>
        </p:nvSpPr>
        <p:spPr>
          <a:xfrm>
            <a:off x="572400" y="572399"/>
            <a:ext cx="1099906" cy="572400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8" name="SmartArt-Platzhalter 4">
            <a:extLst>
              <a:ext uri="{FF2B5EF4-FFF2-40B4-BE49-F238E27FC236}">
                <a16:creationId xmlns:a16="http://schemas.microsoft.com/office/drawing/2014/main" id="{FCCF42BF-D9E0-4820-BABA-DAF1A43D227B}"/>
              </a:ext>
            </a:extLst>
          </p:cNvPr>
          <p:cNvSpPr>
            <a:spLocks noGrp="1" noChangeAspect="1"/>
          </p:cNvSpPr>
          <p:nvPr>
            <p:ph type="dgm" sz="quarter" idx="23" hasCustomPrompt="1"/>
          </p:nvPr>
        </p:nvSpPr>
        <p:spPr>
          <a:xfrm>
            <a:off x="9947294" y="572400"/>
            <a:ext cx="1672306" cy="572400"/>
          </a:xfr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8B21A6-8453-43A9-BD65-C40990DB6E0F}"/>
              </a:ext>
            </a:extLst>
          </p:cNvPr>
          <p:cNvSpPr/>
          <p:nvPr userDrawn="1"/>
        </p:nvSpPr>
        <p:spPr bwMode="white">
          <a:xfrm>
            <a:off x="11001080" y="6608189"/>
            <a:ext cx="1190920" cy="24981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156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9" userDrawn="1">
          <p15:clr>
            <a:srgbClr val="FBAE40"/>
          </p15:clr>
        </p15:guide>
        <p15:guide id="2" pos="7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C54160-9C46-4866-882D-50B5C096B1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661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C54160-9C46-4866-882D-50B5C096B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3988BB4E-F1CA-4BC0-993D-C218662BA85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16069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FB171-0CB4-4740-8625-DD15BF1FF8D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51462A60-9CA1-461B-A29A-E91D63B609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6050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7" userDrawn="1">
          <p15:clr>
            <a:srgbClr val="FBAE40"/>
          </p15:clr>
        </p15:guide>
        <p15:guide id="4" pos="4978" userDrawn="1">
          <p15:clr>
            <a:srgbClr val="FBAE40"/>
          </p15:clr>
        </p15:guide>
        <p15:guide id="5" pos="2710" userDrawn="1">
          <p15:clr>
            <a:srgbClr val="FBAE40"/>
          </p15:clr>
        </p15:guide>
        <p15:guide id="6" pos="511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562CC6E-EDA2-4F9E-A09B-A2E54AB188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101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562CC6E-EDA2-4F9E-A09B-A2E54AB18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Inhaltsplatzhalter 4">
            <a:extLst>
              <a:ext uri="{FF2B5EF4-FFF2-40B4-BE49-F238E27FC236}">
                <a16:creationId xmlns:a16="http://schemas.microsoft.com/office/drawing/2014/main" id="{8BA2F5EE-5EBD-4514-8AF6-B05EC345392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69460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60EC06ED-6F07-4680-9AE2-23D7698B36D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09289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027E4EC2-9005-40D4-918C-FD11293AE43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49118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CD857AE5-6C50-432B-94B7-EC5D4821331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634068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5705" userDrawn="1">
          <p15:clr>
            <a:srgbClr val="FBAE40"/>
          </p15:clr>
        </p15:guide>
        <p15:guide id="7" pos="1977" userDrawn="1">
          <p15:clr>
            <a:srgbClr val="FBAE40"/>
          </p15:clr>
        </p15:guide>
        <p15:guide id="8" pos="2104" userDrawn="1">
          <p15:clr>
            <a:srgbClr val="FBAE40"/>
          </p15:clr>
        </p15:guide>
        <p15:guide id="9" pos="3777" userDrawn="1">
          <p15:clr>
            <a:srgbClr val="FBAE40"/>
          </p15:clr>
        </p15:guide>
        <p15:guide id="10" pos="3905" userDrawn="1">
          <p15:clr>
            <a:srgbClr val="FBAE40"/>
          </p15:clr>
        </p15:guide>
        <p15:guide id="11" pos="5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8D39B1E-A015-4084-940D-8BBABCAACD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8213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8D39B1E-A015-4084-940D-8BBABCAAC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317289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2" hasCustomPrompt="1"/>
          </p:nvPr>
        </p:nvSpPr>
        <p:spPr>
          <a:xfrm>
            <a:off x="488947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6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317289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97895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711" userDrawn="1">
          <p15:clr>
            <a:srgbClr val="FBAE40"/>
          </p15:clr>
        </p15:guide>
        <p15:guide id="14" pos="3977" userDrawn="1">
          <p15:clr>
            <a:srgbClr val="FBAE40"/>
          </p15:clr>
        </p15:guide>
        <p15:guide id="15" orient="horz" pos="2365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4C7F330-3D64-4FB0-93F8-C1BA49AFA8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2535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4C7F330-3D64-4FB0-93F8-C1BA49AFA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4927600" algn="l"/>
              </a:tabLs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F2DED3-0602-4827-AE5B-D7DA542659F4}"/>
              </a:ext>
            </a:extLst>
          </p:cNvPr>
          <p:cNvSpPr>
            <a:spLocks/>
          </p:cNvSpPr>
          <p:nvPr userDrawn="1"/>
        </p:nvSpPr>
        <p:spPr>
          <a:xfrm>
            <a:off x="0" y="1244598"/>
            <a:ext cx="12192000" cy="5326065"/>
          </a:xfrm>
          <a:prstGeom prst="rect">
            <a:avLst/>
          </a:prstGeom>
          <a:gradFill>
            <a:gsLst>
              <a:gs pos="1000">
                <a:schemeClr val="accent4"/>
              </a:gs>
              <a:gs pos="100000">
                <a:schemeClr val="accent6"/>
              </a:gs>
            </a:gsLst>
            <a:lin ang="5400000" scaled="0"/>
          </a:gradFill>
        </p:spPr>
        <p:txBody>
          <a:bodyPr vert="horz" lIns="0" tIns="0" rIns="0" bIns="720000" rtlCol="0" anchor="ctr" anchorCtr="0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88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F2FD9A65-9362-4228-B368-164FA84D17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6525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F2FD9A65-9362-4228-B368-164FA84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6316130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Bildplatzhalter 1">
            <a:extLst>
              <a:ext uri="{FF2B5EF4-FFF2-40B4-BE49-F238E27FC236}">
                <a16:creationId xmlns:a16="http://schemas.microsoft.com/office/drawing/2014/main" id="{5730C142-F37E-4F0E-997D-1B4882F0DF6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627441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13" userDrawn="1">
          <p15:clr>
            <a:srgbClr val="FBAE40"/>
          </p15:clr>
        </p15:guide>
        <p15:guide id="12" pos="396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E3B85CB-7648-45C2-8AA4-9F501EFD04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4752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E3B85CB-7648-45C2-8AA4-9F501EFD04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5FB2A3B7-A796-4B19-828B-216A63DF68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5553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0396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3713">
          <p15:clr>
            <a:srgbClr val="FBAE40"/>
          </p15:clr>
        </p15:guide>
        <p15:guide id="10" pos="39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ECEF4E8-D1ED-4741-8EA5-2F059DE1A8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4161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ECEF4E8-D1ED-4741-8EA5-2F059DE1A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2">
            <a:extLst>
              <a:ext uri="{FF2B5EF4-FFF2-40B4-BE49-F238E27FC236}">
                <a16:creationId xmlns:a16="http://schemas.microsoft.com/office/drawing/2014/main" id="{21DD1C87-BB96-419F-854D-07AA4BC5B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7289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7" name="Bildplatzhalter 1">
            <a:extLst>
              <a:ext uri="{FF2B5EF4-FFF2-40B4-BE49-F238E27FC236}">
                <a16:creationId xmlns:a16="http://schemas.microsoft.com/office/drawing/2014/main" id="{002A9939-48F2-4545-B99B-4FBDD4F466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947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21A07BCC-CBB3-45C5-871C-CEC015A95C5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968797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4842ABB0-6221-4430-AD7F-233AE6B84A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6130" y="3968798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2578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977" userDrawn="1">
          <p15:clr>
            <a:srgbClr val="FBAE40"/>
          </p15:clr>
        </p15:guide>
        <p15:guide id="14" pos="371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8C59CFA-1435-478E-96A7-9D9FDB54C8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811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8C59CFA-1435-478E-96A7-9D9FDB54C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C1CC7D62-9893-4BEA-8A91-B49BF94C3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6069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D8F13227-C5D1-4782-B063-BEEC402A95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2508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8E88005D-BECE-427C-8BF8-4FB5D6607AF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8947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F618BC1E-BA4B-4C2D-9055-151550F2576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39749FF8-9C62-429D-B248-147D3882DD4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0B2A38E1-027A-4A9E-9C3E-5F354A4A6AD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16069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14648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577" userDrawn="1">
          <p15:clr>
            <a:srgbClr val="FBAE40"/>
          </p15:clr>
        </p15:guide>
        <p15:guide id="14" pos="2710" userDrawn="1">
          <p15:clr>
            <a:srgbClr val="FBAE40"/>
          </p15:clr>
        </p15:guide>
        <p15:guide id="15" pos="4978" userDrawn="1">
          <p15:clr>
            <a:srgbClr val="FBAE40"/>
          </p15:clr>
        </p15:guide>
        <p15:guide id="16" pos="511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11DD4F3-1611-4813-B014-B6F6B1F774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2404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11DD4F3-1611-4813-B014-B6F6B1F774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A143C20-52BF-4891-994E-588F7993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9460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9B1A1B6B-6B2F-4D5A-91A8-C5161E45AB0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9289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073F01E6-A077-4F39-A94E-9EFE54D2E4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118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1">
            <a:extLst>
              <a:ext uri="{FF2B5EF4-FFF2-40B4-BE49-F238E27FC236}">
                <a16:creationId xmlns:a16="http://schemas.microsoft.com/office/drawing/2014/main" id="{320CFD8C-6A4A-4FAB-822D-054B82DCFD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947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6CE7BB11-9C21-456E-83D7-62B9D458E2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27E42A5D-C99D-4B3C-99B7-053CF69A119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9118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7DCDE22D-7C60-4E83-A6E8-C458BFB9DFC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209289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BC839F12-6E68-4D1C-B187-9307DD85F16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069460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6047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1977" userDrawn="1">
          <p15:clr>
            <a:srgbClr val="FBAE40"/>
          </p15:clr>
        </p15:guide>
        <p15:guide id="16" pos="2104" userDrawn="1">
          <p15:clr>
            <a:srgbClr val="FBAE40"/>
          </p15:clr>
        </p15:guide>
        <p15:guide id="17" pos="3911" userDrawn="1">
          <p15:clr>
            <a:srgbClr val="FBAE40"/>
          </p15:clr>
        </p15:guide>
        <p15:guide id="18" pos="3777" userDrawn="1">
          <p15:clr>
            <a:srgbClr val="FBAE40"/>
          </p15:clr>
        </p15:guide>
        <p15:guide id="19" pos="5711" userDrawn="1">
          <p15:clr>
            <a:srgbClr val="FBAE40"/>
          </p15:clr>
        </p15:guide>
        <p15:guide id="20" pos="557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85183DF9-0121-47E6-9B72-30EF7AB86C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577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85183DF9-0121-47E6-9B72-30EF7AB86C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ildplatzhalt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57048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noProof="0"/>
            </a:lvl1pPr>
          </a:lstStyle>
          <a:p>
            <a:pPr marL="0" lvl="0" indent="0">
              <a:buNone/>
            </a:pPr>
            <a:r>
              <a:rPr lang="de-DE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1412875"/>
            <a:ext cx="12202578" cy="1449216"/>
          </a:xfrm>
          <a:noFill/>
        </p:spPr>
        <p:txBody>
          <a:bodyPr vert="horz" lIns="572400" tIns="108000" rIns="572400" bIns="108000"/>
          <a:lstStyle>
            <a:lvl1pPr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Key Note </a:t>
            </a:r>
            <a:r>
              <a:rPr lang="de-DE" noProof="0" dirty="0" err="1"/>
              <a:t>slide</a:t>
            </a:r>
            <a:r>
              <a:rPr lang="de-DE" noProof="0" dirty="0"/>
              <a:t> </a:t>
            </a:r>
            <a:r>
              <a:rPr lang="de-DE" noProof="0" dirty="0" err="1"/>
              <a:t>with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without</a:t>
            </a:r>
            <a:r>
              <a:rPr lang="de-DE" noProof="0" dirty="0"/>
              <a:t> Picture. </a:t>
            </a:r>
            <a:br>
              <a:rPr lang="de-DE" noProof="0" dirty="0"/>
            </a:br>
            <a:r>
              <a:rPr lang="de-DE" noProof="0" dirty="0"/>
              <a:t>(Short!) Text </a:t>
            </a:r>
            <a:r>
              <a:rPr lang="de-DE" noProof="0" dirty="0" err="1"/>
              <a:t>can</a:t>
            </a:r>
            <a:r>
              <a:rPr lang="de-DE" noProof="0" dirty="0"/>
              <a:t> </a:t>
            </a:r>
            <a:r>
              <a:rPr lang="de-DE" noProof="0" dirty="0" err="1"/>
              <a:t>be</a:t>
            </a:r>
            <a:r>
              <a:rPr lang="de-DE" noProof="0" dirty="0"/>
              <a:t> </a:t>
            </a:r>
            <a:r>
              <a:rPr lang="de-DE" noProof="0" dirty="0" err="1"/>
              <a:t>moved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003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| Half Are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F5BEF2A-9A1E-4EAC-B0F5-2DDB471F4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4446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F5BEF2A-9A1E-4EAC-B0F5-2DDB471F4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6B223D4-141A-4CF8-A0E8-2BDBE75FE8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422302"/>
            <a:ext cx="6369154" cy="1144352"/>
          </a:xfrm>
        </p:spPr>
        <p:txBody>
          <a:bodyPr wrap="square" lIns="0" tIns="0" rIns="0" bIns="0">
            <a:spAutoFit/>
          </a:bodyPr>
          <a:lstStyle>
            <a:lvl1pPr marL="0" indent="0" rtl="0">
              <a:lnSpc>
                <a:spcPct val="100000"/>
              </a:lnSpc>
              <a:buFontTx/>
              <a:buNone/>
              <a:defRPr sz="7200" b="1">
                <a:solidFill>
                  <a:schemeClr val="tx2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 noProof="0" dirty="0"/>
              <a:t>A1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9518E7B-00FD-45A8-91EB-08EBB2BB7F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43270" y="1"/>
            <a:ext cx="4848730" cy="6570481"/>
          </a:xfrm>
          <a:gradFill>
            <a:gsLst>
              <a:gs pos="1000">
                <a:schemeClr val="tx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rtl="0">
              <a:lnSpc>
                <a:spcPct val="100000"/>
              </a:lnSpc>
              <a:buNone/>
              <a:defRPr lang="en-GB">
                <a:latin typeface="BMWGroupTN Condensed" pitchFamily="50" charset="0"/>
              </a:defRPr>
            </a:lvl1pPr>
          </a:lstStyle>
          <a:p>
            <a:pPr marL="0" lvl="0"/>
            <a:r>
              <a:rPr lang="de-DE" noProof="0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79808" y="2565951"/>
            <a:ext cx="6374130" cy="1846659"/>
          </a:xfrm>
          <a:noFill/>
        </p:spPr>
        <p:txBody>
          <a:bodyPr vert="horz" wrap="square" lIns="0" tIns="0" rIns="0" bIns="0" anchor="t" anchorCtr="0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 err="1"/>
              <a:t>Divider</a:t>
            </a:r>
            <a:r>
              <a:rPr lang="de-DE" noProof="0" dirty="0"/>
              <a:t>.</a:t>
            </a:r>
            <a:br>
              <a:rPr lang="de-DE" noProof="0" dirty="0"/>
            </a:br>
            <a:r>
              <a:rPr lang="de-DE" noProof="0" dirty="0" err="1"/>
              <a:t>Coloured</a:t>
            </a:r>
            <a:r>
              <a:rPr lang="de-DE" noProof="0" dirty="0"/>
              <a:t> Area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Picture on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right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348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595304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568A48D-FC8F-4A69-A7C6-8F5625DC62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39781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568A48D-FC8F-4A69-A7C6-8F5625DC6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65323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04" userDrawn="1">
          <p15:clr>
            <a:srgbClr val="FBAE40"/>
          </p15:clr>
        </p15:guide>
        <p15:guide id="12" pos="397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5D995C9-90CA-4EE8-9DD8-83F6741396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9802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5D995C9-90CA-4EE8-9DD8-83F6741396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3628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4166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12">
          <p15:clr>
            <a:srgbClr val="FBAE40"/>
          </p15:clr>
        </p15:guide>
        <p15:guide id="3" pos="5118">
          <p15:clr>
            <a:srgbClr val="FBAE40"/>
          </p15:clr>
        </p15:guide>
        <p15:guide id="4" pos="49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87CDE6-4D31-464C-B238-7EB6F6DBD01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681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87CDE6-4D31-464C-B238-7EB6F6DBD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6688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8">
          <p15:clr>
            <a:srgbClr val="FBAE40"/>
          </p15:clr>
        </p15:guide>
        <p15:guide id="2" pos="2111">
          <p15:clr>
            <a:srgbClr val="FBAE40"/>
          </p15:clr>
        </p15:guide>
        <p15:guide id="3" pos="3771">
          <p15:clr>
            <a:srgbClr val="FBAE40"/>
          </p15:clr>
        </p15:guide>
        <p15:guide id="4" pos="3915">
          <p15:clr>
            <a:srgbClr val="FBAE40"/>
          </p15:clr>
        </p15:guide>
        <p15:guide id="5" pos="5576">
          <p15:clr>
            <a:srgbClr val="FBAE40"/>
          </p15:clr>
        </p15:guide>
        <p15:guide id="6" pos="57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5645238-9DEC-4A72-9BA1-F517092FAE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232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5645238-9DEC-4A72-9BA1-F517092FA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68930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3704" userDrawn="1">
          <p15:clr>
            <a:srgbClr val="FBAE40"/>
          </p15:clr>
        </p15:guide>
        <p15:guide id="15" pos="3976" userDrawn="1">
          <p15:clr>
            <a:srgbClr val="FBAE40"/>
          </p15:clr>
        </p15:guide>
        <p15:guide id="16" orient="horz" pos="2500" userDrawn="1">
          <p15:clr>
            <a:srgbClr val="FBAE40"/>
          </p15:clr>
        </p15:guide>
        <p15:guide id="17" orient="horz" pos="23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1CCC0F5-E43D-4616-B7C4-E058ADB68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8728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1CCC0F5-E43D-4616-B7C4-E058ADB68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D9028297-F8A3-40B3-AA36-477ABB38F3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11224684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cap="all" baseline="0"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568052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873D050-8C41-4684-9B1D-81971AB5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6562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873D050-8C41-4684-9B1D-81971AB5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BA9CD6AC-9C73-4D8F-9F5C-1CF35772BD3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7288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4EA6A0CB-E01D-4647-9CEB-66AA9684281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6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188099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711" userDrawn="1">
          <p15:clr>
            <a:srgbClr val="FBAE40"/>
          </p15:clr>
        </p15:guide>
        <p15:guide id="6" pos="39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9EE4F16-695E-4248-98E9-D0E744B1D2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71585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344" imgH="344" progId="TCLayout.ActiveDocument.1">
                  <p:embed/>
                </p:oleObj>
              </mc:Choice>
              <mc:Fallback>
                <p:oleObj name="think-cell Folie" r:id="rId22" imgW="344" imgH="344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9EE4F16-695E-4248-98E9-D0E744B1D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1"/>
          <p:cNvSpPr>
            <a:spLocks noGrp="1"/>
          </p:cNvSpPr>
          <p:nvPr>
            <p:ph type="body" idx="1"/>
          </p:nvPr>
        </p:nvSpPr>
        <p:spPr>
          <a:xfrm>
            <a:off x="488947" y="1413933"/>
            <a:ext cx="11224684" cy="4894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</a:t>
            </a:r>
            <a:r>
              <a:rPr lang="de-DE" noProof="0" dirty="0" err="1"/>
              <a:t>Uppercase</a:t>
            </a:r>
            <a:r>
              <a:rPr lang="de-DE" noProof="0" dirty="0"/>
              <a:t>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max.</a:t>
            </a:r>
          </a:p>
        </p:txBody>
      </p:sp>
      <p:cxnSp>
        <p:nvCxnSpPr>
          <p:cNvPr id="9" name="BMW Group Trennlinie">
            <a:extLst>
              <a:ext uri="{FF2B5EF4-FFF2-40B4-BE49-F238E27FC236}">
                <a16:creationId xmlns:a16="http://schemas.microsoft.com/office/drawing/2014/main" id="{BC1828C9-D469-4FB9-A7A2-6539CE4617FD}"/>
              </a:ext>
            </a:extLst>
          </p:cNvPr>
          <p:cNvCxnSpPr/>
          <p:nvPr userDrawn="1"/>
        </p:nvCxnSpPr>
        <p:spPr>
          <a:xfrm>
            <a:off x="-1" y="657226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itenzahlAU1">
            <a:extLst>
              <a:ext uri="{FF2B5EF4-FFF2-40B4-BE49-F238E27FC236}">
                <a16:creationId xmlns:a16="http://schemas.microsoft.com/office/drawing/2014/main" id="{2222059C-550C-4186-A024-687BF66686BC}"/>
              </a:ext>
            </a:extLst>
          </p:cNvPr>
          <p:cNvSpPr/>
          <p:nvPr userDrawn="1"/>
        </p:nvSpPr>
        <p:spPr>
          <a:xfrm>
            <a:off x="11338527" y="6638189"/>
            <a:ext cx="3751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algn="r" rtl="0"/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fld id="{13EADCD7-5958-46D5-9257-6B99F6E48D58}" type="slidenum">
              <a:rPr lang="en-GB" sz="10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 algn="r" rtl="0"/>
              <a:t>‹#›</a:t>
            </a:fld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</p:txBody>
      </p:sp>
      <p:sp>
        <p:nvSpPr>
          <p:cNvPr id="12" name="FußzeileAU1">
            <a:extLst>
              <a:ext uri="{FF2B5EF4-FFF2-40B4-BE49-F238E27FC236}">
                <a16:creationId xmlns:a16="http://schemas.microsoft.com/office/drawing/2014/main" id="{90D422AA-106A-4F31-9838-F8E0F4532E2E}"/>
              </a:ext>
            </a:extLst>
          </p:cNvPr>
          <p:cNvSpPr txBox="1">
            <a:spLocks/>
          </p:cNvSpPr>
          <p:nvPr userDrawn="1"/>
        </p:nvSpPr>
        <p:spPr>
          <a:xfrm>
            <a:off x="488947" y="6638179"/>
            <a:ext cx="137217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de-DE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Department | Date | Author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D42D1FA-E8D9-4B13-727E-AB675C71905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36387" y="6611620"/>
            <a:ext cx="9477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1200">
                <a:solidFill>
                  <a:srgbClr val="C00000">
                    <a:alpha val="50000"/>
                  </a:srgbClr>
                </a:solidFill>
                <a:latin typeface="BMW Group Condensed" panose="020B0606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893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600" b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08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724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632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954000" indent="-190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302" userDrawn="1">
          <p15:clr>
            <a:srgbClr val="F26B43"/>
          </p15:clr>
        </p15:guide>
        <p15:guide id="7" orient="horz" pos="217" userDrawn="1">
          <p15:clr>
            <a:srgbClr val="F26B43"/>
          </p15:clr>
        </p15:guide>
        <p15:guide id="8" pos="7378" userDrawn="1">
          <p15:clr>
            <a:srgbClr val="F26B43"/>
          </p15:clr>
        </p15:guide>
        <p15:guide id="9" orient="horz" pos="890" userDrawn="1">
          <p15:clr>
            <a:srgbClr val="F26B43"/>
          </p15:clr>
        </p15:guide>
        <p15:guide id="10" orient="horz" pos="3974" userDrawn="1">
          <p15:clr>
            <a:srgbClr val="F26B43"/>
          </p15:clr>
        </p15:guide>
        <p15:guide id="11" orient="horz" pos="41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4A6E31-E480-13B7-A171-C1D6E81F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0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7FDC9-8082-1BB6-D7E2-4A9EE848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55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64B39-0385-D527-FCEA-A1DF3EF2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43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9ABE7-9ED3-B074-9A2C-0FEC2C528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"/>
            <a:ext cx="12192000" cy="68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8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7FD95-7B22-3AF4-5CB9-1A5EFA2B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1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B25EBF-0113-2441-DEEC-383536CD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" y="0"/>
            <a:ext cx="12189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7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0199-C71F-8139-51C4-2614BBDD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770ED-887C-DF04-9367-DA5DDB92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0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1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2B095-1740-F57A-AB4D-C641BC0B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64981-0DE5-3D51-8E4A-7866BAAE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7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1414-1579-3AFB-E109-0373B48A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08FA1-4774-244F-541A-436090F44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"/>
            <a:ext cx="12192000" cy="68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8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6050-7C49-9EB7-B2CC-6561DAB4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954E4-BF1A-9430-C092-A3C51B50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"/>
            <a:ext cx="12192000" cy="68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5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B828-341A-344D-F7C6-7C541252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36175-2B97-A16A-2966-D26B5B57B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7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764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MW Group">
  <a:themeElements>
    <a:clrScheme name="BMW Group 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BMW Group 2021">
      <a:majorFont>
        <a:latin typeface="BMWGroupTN Condensed"/>
        <a:ea typeface=""/>
        <a:cs typeface=""/>
      </a:majorFont>
      <a:minorFont>
        <a:latin typeface="BMWGroupTN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miter lim="800000"/>
        </a:ln>
      </a:spPr>
      <a:bodyPr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chemeClr val="tx2"/>
          </a:buClr>
          <a:buFontTx/>
          <a:buNone/>
          <a:defRPr sz="1800" kern="120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Blue">
      <a:srgbClr val="035970"/>
    </a:custClr>
    <a:custClr name="Night Blue">
      <a:srgbClr val="173B68"/>
    </a:custClr>
    <a:custClr name="Sky Blue">
      <a:srgbClr val="7B9AC0"/>
    </a:custClr>
    <a:custClr name="Turquoise">
      <a:srgbClr val="009A97"/>
    </a:custClr>
    <a:custClr name="Yellow">
      <a:srgbClr val="FAD022"/>
    </a:custClr>
    <a:custClr name="Orange">
      <a:srgbClr val="E96D0C"/>
    </a:custClr>
    <a:custClr name="Purple">
      <a:srgbClr val="8D1E77"/>
    </a:custClr>
    <a:custClr name="Red">
      <a:srgbClr val="AC1640"/>
    </a:custClr>
    <a:custClr name="Cyan">
      <a:srgbClr val="079EDA"/>
    </a:custClr>
    <a:custClr name="Green">
      <a:srgbClr val="508130"/>
    </a:custClr>
    <a:custClr name="Ocean Blue darker">
      <a:srgbClr val="024152"/>
    </a:custClr>
    <a:custClr name="Night Blue darker">
      <a:srgbClr val="133155"/>
    </a:custClr>
    <a:custClr name="Sky Blue darker">
      <a:srgbClr val="5179A9"/>
    </a:custClr>
    <a:custClr name="Turquoise darker">
      <a:srgbClr val="00777A"/>
    </a:custClr>
    <a:custClr name="Yellow darker">
      <a:srgbClr val="D2A000"/>
    </a:custClr>
    <a:custClr name="Orange darker">
      <a:srgbClr val="AF5009"/>
    </a:custClr>
    <a:custClr name="Purple darker">
      <a:srgbClr val="6B175B"/>
    </a:custClr>
    <a:custClr name="Red darker">
      <a:srgbClr val="76102D"/>
    </a:custClr>
    <a:custClr name="Cyan darker">
      <a:srgbClr val="05709B"/>
    </a:custClr>
    <a:custClr name="Green darker">
      <a:srgbClr val="365620"/>
    </a:custClr>
    <a:custClr name="Ocean Blue 30% lighter">
      <a:srgbClr val="4F8B9B"/>
    </a:custClr>
    <a:custClr name="Night Blue 30% lighter">
      <a:srgbClr val="687F9D"/>
    </a:custClr>
    <a:custClr name="Sky Blue 30% lighter">
      <a:srgbClr val="A8BED4"/>
    </a:custClr>
    <a:custClr name="Turquoise 30% lighter">
      <a:srgbClr val="66C2C1"/>
    </a:custClr>
    <a:custClr name="Yellow 30% lighter">
      <a:srgbClr val="FCE37A"/>
    </a:custClr>
    <a:custClr name="Orange 30% lighter">
      <a:srgbClr val="F69954"/>
    </a:custClr>
    <a:custClr name="Purple 30% lighter">
      <a:srgbClr val="BB78AD"/>
    </a:custClr>
    <a:custClr name="Red 30% lighter">
      <a:srgbClr val="CD738C"/>
    </a:custClr>
    <a:custClr name="Cyan 30% lighter">
      <a:srgbClr val="6DCBF1"/>
    </a:custClr>
    <a:custClr name="Green 30% lighter">
      <a:srgbClr val="8BB86D"/>
    </a:custClr>
    <a:custClr name="Ocean Blue 60% lighter">
      <a:srgbClr val="A7C5CD"/>
    </a:custClr>
    <a:custClr name="Night Blue 60% lighter">
      <a:srgbClr val="B9C4D1"/>
    </a:custClr>
    <a:custClr name="Sky Blue 60% lighter">
      <a:srgbClr val="D0DDE8"/>
    </a:custClr>
    <a:custClr name="Turquoise 60% lighter">
      <a:srgbClr val="B2E0E0"/>
    </a:custClr>
    <a:custClr name="Yellow 60% lighter">
      <a:srgbClr val="FDF1BC"/>
    </a:custClr>
    <a:custClr name="Orange 60% lighter">
      <a:srgbClr val="FBCCA9"/>
    </a:custClr>
    <a:custClr name="Purple 60% lighter">
      <a:srgbClr val="DDBBD6"/>
    </a:custClr>
    <a:custClr name="Red 60% lighter">
      <a:srgbClr val="E6B9C5"/>
    </a:custClr>
    <a:custClr name="Cyan 60% lighter">
      <a:srgbClr val="B1E7FD"/>
    </a:custClr>
    <a:custClr name="Green 60% lighter">
      <a:srgbClr val="C9DEBB"/>
    </a:custClr>
  </a:custClrLst>
  <a:extLst>
    <a:ext uri="{05A4C25C-085E-4340-85A3-A5531E510DB2}">
      <thm15:themeFamily xmlns:thm15="http://schemas.microsoft.com/office/thememl/2012/main" name="blank.potx" id="{8F661DFC-580C-48F5-BBFC-5A9E3586134E}" vid="{782F7151-C61B-4C74-B48C-8E500CBD2C0C}"/>
    </a:ext>
  </a:extLst>
</a:theme>
</file>

<file path=ppt/theme/theme2.xml><?xml version="1.0" encoding="utf-8"?>
<a:theme xmlns:a="http://schemas.openxmlformats.org/drawingml/2006/main" name="Office">
  <a:themeElements>
    <a:clrScheme name="BMW Group 20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C9993A762392440B9D7FE02FB1F1C7C" ma:contentTypeVersion="16" ma:contentTypeDescription="Ein neues Dokument erstellen." ma:contentTypeScope="" ma:versionID="ed77a446ac7d60fe5a69fa4d73ba1b77">
  <xsd:schema xmlns:xsd="http://www.w3.org/2001/XMLSchema" xmlns:xs="http://www.w3.org/2001/XMLSchema" xmlns:p="http://schemas.microsoft.com/office/2006/metadata/properties" xmlns:ns3="46efc58d-653a-435a-a55c-60d45d002427" xmlns:ns4="3b59e19a-dcf5-4e1f-af4e-97f1615661ef" targetNamespace="http://schemas.microsoft.com/office/2006/metadata/properties" ma:root="true" ma:fieldsID="b74ede8119b22f6c97fe5b2520984cd4" ns3:_="" ns4:_="">
    <xsd:import namespace="46efc58d-653a-435a-a55c-60d45d002427"/>
    <xsd:import namespace="3b59e19a-dcf5-4e1f-af4e-97f1615661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efc58d-653a-435a-a55c-60d45d0024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59e19a-dcf5-4e1f-af4e-97f1615661e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6efc58d-653a-435a-a55c-60d45d002427" xsi:nil="true"/>
  </documentManagement>
</p:properties>
</file>

<file path=customXml/itemProps1.xml><?xml version="1.0" encoding="utf-8"?>
<ds:datastoreItem xmlns:ds="http://schemas.openxmlformats.org/officeDocument/2006/customXml" ds:itemID="{3CD519ED-7C02-4C6F-ADF5-8A862159DB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efc58d-653a-435a-a55c-60d45d002427"/>
    <ds:schemaRef ds:uri="3b59e19a-dcf5-4e1f-af4e-97f1615661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058727-59DB-4643-ABA9-B264DCEFDF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CFCD65-5E41-44CF-873A-DAEC5C00A6EC}">
  <ds:schemaRefs>
    <ds:schemaRef ds:uri="http://purl.org/dc/terms/"/>
    <ds:schemaRef ds:uri="3b59e19a-dcf5-4e1f-af4e-97f1615661ef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46efc58d-653a-435a-a55c-60d45d002427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e6935750-240b-48e4-a615-66942a738439}" enabled="1" method="Standard" siteId="{ce849bab-cc1c-465b-b62e-18f07c9ac19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BMW Group Condensed</vt:lpstr>
      <vt:lpstr>BMWGroupTN Condensed</vt:lpstr>
      <vt:lpstr>Wingdings</vt:lpstr>
      <vt:lpstr>BMW Group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Kevin, (QXZ6BV5)</dc:creator>
  <cp:lastModifiedBy>Joseph Kevin, (QXZ6BV5)</cp:lastModifiedBy>
  <cp:revision>1</cp:revision>
  <dcterms:created xsi:type="dcterms:W3CDTF">2025-10-13T05:47:38Z</dcterms:created>
  <dcterms:modified xsi:type="dcterms:W3CDTF">2025-10-15T02:38:25Z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0x0101000C9993A762392440B9D7FE02FB1F1C7C</vt:lpwstr>
  </property>
  <property fmtid="{D5CDD505-2E9C-101B-9397-08002B2CF9AE}" pid="3" name="MSIP_Label_e6935750-240b-48e4-a615-66942a738439_Enabled">
    <vt:lpwstr>true</vt:lpwstr>
  </property>
  <property fmtid="{D5CDD505-2E9C-101B-9397-08002B2CF9AE}" pid="4" name="MSIP_Label_e6935750-240b-48e4-a615-66942a738439_SetDate">
    <vt:lpwstr>2025-08-04T07:35:46Z</vt:lpwstr>
  </property>
  <property fmtid="{D5CDD505-2E9C-101B-9397-08002B2CF9AE}" pid="5" name="MSIP_Label_e6935750-240b-48e4-a615-66942a738439_Method">
    <vt:lpwstr>Standard</vt:lpwstr>
  </property>
  <property fmtid="{D5CDD505-2E9C-101B-9397-08002B2CF9AE}" pid="6" name="MSIP_Label_e6935750-240b-48e4-a615-66942a738439_Name">
    <vt:lpwstr>e6935750-240b-48e4-a615-66942a738439</vt:lpwstr>
  </property>
  <property fmtid="{D5CDD505-2E9C-101B-9397-08002B2CF9AE}" pid="7" name="MSIP_Label_e6935750-240b-48e4-a615-66942a738439_SiteId">
    <vt:lpwstr>ce849bab-cc1c-465b-b62e-18f07c9ac198</vt:lpwstr>
  </property>
  <property fmtid="{D5CDD505-2E9C-101B-9397-08002B2CF9AE}" pid="8" name="MSIP_Label_e6935750-240b-48e4-a615-66942a738439_ActionId">
    <vt:lpwstr>825cc886-d864-4ebd-8fa8-13049a8131e7</vt:lpwstr>
  </property>
  <property fmtid="{D5CDD505-2E9C-101B-9397-08002B2CF9AE}" pid="9" name="MSIP_Label_e6935750-240b-48e4-a615-66942a738439_ContentBits">
    <vt:lpwstr>2</vt:lpwstr>
  </property>
  <property fmtid="{D5CDD505-2E9C-101B-9397-08002B2CF9AE}" pid="10" name="MSIP_Label_e6935750-240b-48e4-a615-66942a738439_Tag">
    <vt:lpwstr>10, 3, 0, 1</vt:lpwstr>
  </property>
  <property fmtid="{D5CDD505-2E9C-101B-9397-08002B2CF9AE}" pid="11" name="ClassificationContentMarkingFooterLocations">
    <vt:lpwstr>BMW Group 2021:4</vt:lpwstr>
  </property>
  <property fmtid="{D5CDD505-2E9C-101B-9397-08002B2CF9AE}" pid="12" name="ClassificationContentMarkingFooterText">
    <vt:lpwstr>CONFIDENTIAL</vt:lpwstr>
  </property>
</Properties>
</file>